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58" r:id="rId5"/>
    <p:sldId id="259" r:id="rId6"/>
    <p:sldId id="268" r:id="rId7"/>
    <p:sldId id="269" r:id="rId8"/>
    <p:sldId id="266" r:id="rId9"/>
    <p:sldId id="267" r:id="rId10"/>
    <p:sldId id="263" r:id="rId11"/>
    <p:sldId id="270" r:id="rId12"/>
    <p:sldId id="264" r:id="rId13"/>
    <p:sldId id="260" r:id="rId14"/>
    <p:sldId id="265" r:id="rId15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>
      <p:cViewPr>
        <p:scale>
          <a:sx n="78" d="100"/>
          <a:sy n="78" d="100"/>
        </p:scale>
        <p:origin x="-1122" y="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BA84D91-8692-4BF7-A746-F5BA628300B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1B3CF82-E687-45F9-9028-64E6ADCA724B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HeartSalud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Elaborado por: Mendoza Bolaños Carlos Gabriel </a:t>
            </a:r>
          </a:p>
          <a:p>
            <a:r>
              <a:rPr lang="es-MX" dirty="0" smtClean="0"/>
              <a:t>Estudiante de la </a:t>
            </a:r>
            <a:r>
              <a:rPr lang="es-MX" dirty="0"/>
              <a:t>F</a:t>
            </a:r>
            <a:r>
              <a:rPr lang="es-MX" dirty="0" smtClean="0"/>
              <a:t>acultad de Ingeniería</a:t>
            </a: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667" l="0" r="100000">
                        <a14:foregroundMark x1="37667" y1="62333" x2="50667" y2="69667"/>
                        <a14:foregroundMark x1="34667" y1="49333" x2="58000" y2="51667"/>
                        <a14:foregroundMark x1="47333" y1="48333" x2="47333" y2="48333"/>
                        <a14:foregroundMark x1="39000" y1="17333" x2="39000" y2="17333"/>
                        <a14:foregroundMark x1="75000" y1="56667" x2="63333" y2="54667"/>
                        <a14:foregroundMark x1="74000" y1="28333" x2="46000" y2="72667"/>
                        <a14:foregroundMark x1="52667" y1="31667" x2="25333" y2="57667"/>
                        <a14:foregroundMark x1="23667" y1="58000" x2="49667" y2="55000"/>
                        <a14:foregroundMark x1="43333" y1="24667" x2="45333" y2="34667"/>
                        <a14:foregroundMark x1="4000" y1="57667" x2="12333" y2="55667"/>
                        <a14:foregroundMark x1="84000" y1="56000" x2="95667" y2="56000"/>
                        <a14:foregroundMark x1="47333" y1="79667" x2="51333" y2="81333"/>
                        <a14:foregroundMark x1="48667" y1="20667" x2="49333" y2="85000"/>
                        <a14:foregroundMark x1="13333" y1="19667" x2="43000" y2="19333"/>
                        <a14:foregroundMark x1="91000" y1="47667" x2="65333" y2="1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808" y="836712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86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es-MX" dirty="0" smtClean="0"/>
              <a:t>Para </a:t>
            </a:r>
            <a:r>
              <a:rPr lang="es-MX" dirty="0" err="1" smtClean="0"/>
              <a:t>Arduino</a:t>
            </a:r>
            <a:endParaRPr lang="es-MX" dirty="0" smtClean="0"/>
          </a:p>
          <a:p>
            <a:pPr lvl="1"/>
            <a:r>
              <a:rPr lang="es-MX" dirty="0" smtClean="0"/>
              <a:t>Primeramente se debe armar el circuito como se aprecia en la imagen, al tener el circuito se deberá conectar en un puerto USB.</a:t>
            </a:r>
          </a:p>
          <a:p>
            <a:pPr lvl="1"/>
            <a:endParaRPr lang="es-MX" dirty="0" smtClean="0"/>
          </a:p>
          <a:p>
            <a:pPr lvl="1"/>
            <a:endParaRPr lang="es-MX" dirty="0" smtClean="0"/>
          </a:p>
          <a:p>
            <a:pPr lvl="1"/>
            <a:endParaRPr lang="es-MX" dirty="0"/>
          </a:p>
        </p:txBody>
      </p:sp>
      <p:grpSp>
        <p:nvGrpSpPr>
          <p:cNvPr id="7" name="6 Grupo"/>
          <p:cNvGrpSpPr/>
          <p:nvPr/>
        </p:nvGrpSpPr>
        <p:grpSpPr>
          <a:xfrm>
            <a:off x="1763688" y="1463496"/>
            <a:ext cx="5436096" cy="2654378"/>
            <a:chOff x="0" y="1032112"/>
            <a:chExt cx="9144000" cy="4793776"/>
          </a:xfrm>
        </p:grpSpPr>
        <p:pic>
          <p:nvPicPr>
            <p:cNvPr id="6" name="5 Imagen" descr="Recorte de pantall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2112"/>
              <a:ext cx="9144000" cy="4793776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429" b="84429" l="19143" r="818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92" t="12124" r="18872" b="15054"/>
            <a:stretch/>
          </p:blipFill>
          <p:spPr bwMode="auto">
            <a:xfrm rot="5400000">
              <a:off x="7619815" y="4957503"/>
              <a:ext cx="790194" cy="930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8" name="Picture 4" descr="Sensor Ritmo o Pulso Cardíaco - Electronila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117874"/>
            <a:ext cx="2145155" cy="214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3275856" y="4365104"/>
            <a:ext cx="45365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00" dirty="0" smtClean="0">
                <a:latin typeface="+mj-lt"/>
              </a:rPr>
              <a:t>En el sensor se puede ver 3 cables, donde esta la S va a A0, + va al 5V(positivo) y – va a GND (negativo).</a:t>
            </a:r>
            <a:endParaRPr lang="es-MX" sz="1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230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smtClean="0">
                <a:solidFill>
                  <a:schemeClr val="tx1"/>
                </a:solidFill>
              </a:rPr>
              <a:t>Se aprecia la codificación que se realizo para llevar a cabo la medición con el sensor.</a:t>
            </a:r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6632"/>
            <a:ext cx="4086796" cy="3312368"/>
          </a:xfrm>
          <a:prstGeom prst="rect">
            <a:avLst/>
          </a:prstGeom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96" y="3429000"/>
            <a:ext cx="3096360" cy="3308721"/>
          </a:xfrm>
          <a:prstGeom prst="rect">
            <a:avLst/>
          </a:prstGeom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88640"/>
            <a:ext cx="2362530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8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Uso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Video de </a:t>
            </a:r>
            <a:r>
              <a:rPr lang="es-MX" smtClean="0"/>
              <a:t>la ejecución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73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Aplicación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Este proyecto se observa en los hospitales en los monitores de control de signos vitales (</a:t>
            </a:r>
            <a:r>
              <a:rPr lang="es-MX" dirty="0" err="1" smtClean="0"/>
              <a:t>oximetro</a:t>
            </a:r>
            <a:r>
              <a:rPr lang="es-MX" dirty="0" smtClean="0"/>
              <a:t>) y en el hogar en dispositivos y aplicaciones para la medicación de frecuencia cardiaca (</a:t>
            </a:r>
            <a:r>
              <a:rPr lang="es-MX" dirty="0" err="1" smtClean="0"/>
              <a:t>Smartwatch</a:t>
            </a:r>
            <a:r>
              <a:rPr lang="es-MX" dirty="0"/>
              <a:t> </a:t>
            </a:r>
            <a:r>
              <a:rPr lang="es-MX" dirty="0" smtClean="0"/>
              <a:t>y aplicaciones móviles, </a:t>
            </a:r>
            <a:r>
              <a:rPr lang="es-MX" dirty="0" err="1" smtClean="0"/>
              <a:t>baumanometro</a:t>
            </a:r>
            <a:r>
              <a:rPr lang="es-MX" dirty="0" smtClean="0"/>
              <a:t> digital)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01008"/>
            <a:ext cx="1953963" cy="210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Queremos ayudarte | LG Españ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523200"/>
            <a:ext cx="3177548" cy="12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umanómetro brazo Omron 7120 | Importamos y distribuimos equipo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640" y="3501008"/>
            <a:ext cx="2063256" cy="206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onitor de paciente ECG - DS8007 - Fukuda Denshi - de frecuencia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020" y="3637545"/>
            <a:ext cx="2592288" cy="179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Conclusión 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1600" dirty="0" smtClean="0"/>
              <a:t>Este conjunto de dispositivos puede dar origen a proyectos o a la evolución, cuyo objeto de estudio es la salud, siendo un sector importante,  se  puede lograr encontrar diferentes soluciones a muchas enfermedades, tratamientos o solamente para prevenir. Se espera que sea un producto fácil, al alcance de cualquier persona para poder saber la situación  de su organismo, especialmente el corazón, aportando datos y persuadir a tomar prevenciones ante la situación. </a:t>
            </a:r>
          </a:p>
          <a:p>
            <a:pPr algn="just"/>
            <a:r>
              <a:rPr lang="es-MX" sz="1600" dirty="0" smtClean="0"/>
              <a:t>Espero que el producto pueda tener una evolución en el rendimiento y en  la ejecución dando mas aportes precisos y eficaz. </a:t>
            </a:r>
          </a:p>
          <a:p>
            <a:endParaRPr lang="es-MX" sz="1600" dirty="0" smtClean="0"/>
          </a:p>
          <a:p>
            <a:endParaRPr lang="es-MX" sz="1600" dirty="0"/>
          </a:p>
        </p:txBody>
      </p:sp>
      <p:pic>
        <p:nvPicPr>
          <p:cNvPr id="6146" name="Picture 2" descr="C:\Users\paviliondv4\AppData\Local\Microsoft\Windows\INetCache\IE\AQDUNX9W\800px-Texto_Gracias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68308"/>
            <a:ext cx="76200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38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es?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 smtClean="0"/>
              <a:t>Producto elaborado a base de programación donde su propósito es conocer y tomar importancia del cuidado de la salud, donde el principal fuente de estudio es el corazón. A su vez se administra de manera manual para la organización de la información.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smtClean="0"/>
              <a:t> </a:t>
            </a:r>
            <a:endParaRPr lang="es-MX" dirty="0"/>
          </a:p>
        </p:txBody>
      </p:sp>
      <p:pic>
        <p:nvPicPr>
          <p:cNvPr id="4" name="3 Imagen" descr="C:\Users\paviliondv4\Desktop\Lenguaje C\lista1prueba1.c - Dev-C++ 5.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86552"/>
            <a:ext cx="3769458" cy="2029289"/>
          </a:xfrm>
          <a:prstGeom prst="rect">
            <a:avLst/>
          </a:prstGeom>
        </p:spPr>
      </p:pic>
      <p:pic>
        <p:nvPicPr>
          <p:cNvPr id="6" name="5 Imagen" descr="sensorpulso Arduino 1.8.12 (Windows Store 1.8.33.0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894629"/>
            <a:ext cx="3695978" cy="2013134"/>
          </a:xfrm>
          <a:prstGeom prst="rect">
            <a:avLst/>
          </a:prstGeom>
        </p:spPr>
      </p:pic>
      <p:pic>
        <p:nvPicPr>
          <p:cNvPr id="5" name="4 Imagen" descr="PulsoCardiaco - Microsoft Visual Studi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5119668"/>
            <a:ext cx="3275856" cy="17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Contiene </a:t>
            </a:r>
            <a:endParaRPr lang="es-MX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Interfaz  gráfica , Programa en C y Sensor de pulsos cardiacos con </a:t>
            </a:r>
            <a:r>
              <a:rPr lang="es-MX" dirty="0" err="1" smtClean="0"/>
              <a:t>Arduino</a:t>
            </a:r>
            <a:r>
              <a:rPr lang="es-MX" dirty="0" smtClean="0"/>
              <a:t> </a:t>
            </a:r>
            <a:endParaRPr lang="es-MX" dirty="0"/>
          </a:p>
        </p:txBody>
      </p:sp>
      <p:pic>
        <p:nvPicPr>
          <p:cNvPr id="2" name="1 Imagen" descr="C:\Users\paviliondv4\Desktop\Lenguaje C\lista1prueba1.ex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196752"/>
            <a:ext cx="4037238" cy="2540644"/>
          </a:xfrm>
          <a:prstGeom prst="rect">
            <a:avLst/>
          </a:prstGeom>
        </p:spPr>
      </p:pic>
      <p:pic>
        <p:nvPicPr>
          <p:cNvPr id="5" name="4 Imagen" descr="Usuario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7" y="1196752"/>
            <a:ext cx="3262479" cy="2540644"/>
          </a:xfrm>
          <a:prstGeom prst="rect">
            <a:avLst/>
          </a:prstGeom>
        </p:spPr>
      </p:pic>
      <p:grpSp>
        <p:nvGrpSpPr>
          <p:cNvPr id="7" name="6 Grupo"/>
          <p:cNvGrpSpPr/>
          <p:nvPr/>
        </p:nvGrpSpPr>
        <p:grpSpPr>
          <a:xfrm>
            <a:off x="2123728" y="3902011"/>
            <a:ext cx="4283968" cy="1502250"/>
            <a:chOff x="0" y="1032112"/>
            <a:chExt cx="9144000" cy="4793776"/>
          </a:xfrm>
        </p:grpSpPr>
        <p:pic>
          <p:nvPicPr>
            <p:cNvPr id="8" name="7 Imagen" descr="Recorte de pantalla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2112"/>
              <a:ext cx="9144000" cy="4793776"/>
            </a:xfrm>
            <a:prstGeom prst="rect">
              <a:avLst/>
            </a:prstGeom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429" b="84429" l="19143" r="818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92" t="12124" r="18872" b="15054"/>
            <a:stretch/>
          </p:blipFill>
          <p:spPr bwMode="auto">
            <a:xfrm rot="5400000">
              <a:off x="7619815" y="4957503"/>
              <a:ext cx="790194" cy="930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203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Función 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La función de este producto es conocer las pulsaciones que se tiene al momento de colocarse el sensor, asimismo organizar y llevar un control de información de los pacientes o familiares a los cuales se le tomaron medidas. </a:t>
            </a:r>
          </a:p>
          <a:p>
            <a:endParaRPr lang="es-MX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84128"/>
            <a:ext cx="4320480" cy="23241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84128"/>
            <a:ext cx="349188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1580416" y="2713409"/>
            <a:ext cx="60486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MX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Modo de uso </a:t>
            </a:r>
            <a:endParaRPr lang="es-MX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352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788024" y="414861"/>
            <a:ext cx="3810273" cy="3950243"/>
          </a:xfrm>
        </p:spPr>
        <p:txBody>
          <a:bodyPr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Primero se ejecuta la programación dada en Visual Studio, posteriormente saldrá el interfaz donde se interactúa con el usuario, dependiendo del uso que se le de. </a:t>
            </a:r>
            <a:endParaRPr lang="es-MX" sz="13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 </a:t>
            </a:r>
            <a:r>
              <a:rPr lang="es-MX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 uso se le dará a un centro de salud o hospital; habrá un apartado donde se consideran la sección de los doctores, si es atendido por un doctor, entonces el doctor dará al botón doctor y seleccionar su nombre, después ingrese su nombre y dar siguiente.</a:t>
            </a:r>
          </a:p>
          <a:p>
            <a:pPr lvl="1"/>
            <a:endParaRPr lang="es-MX" dirty="0"/>
          </a:p>
          <a:p>
            <a:pPr algn="l"/>
            <a:endParaRPr lang="es-MX" sz="1300" dirty="0"/>
          </a:p>
        </p:txBody>
      </p:sp>
      <p:sp>
        <p:nvSpPr>
          <p:cNvPr id="5" name="4 CuadroTexto"/>
          <p:cNvSpPr txBox="1"/>
          <p:nvPr/>
        </p:nvSpPr>
        <p:spPr>
          <a:xfrm>
            <a:off x="539552" y="404664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Modo de uso del </a:t>
            </a:r>
            <a:r>
              <a:rPr lang="es-MX" dirty="0"/>
              <a:t>I</a:t>
            </a:r>
            <a:r>
              <a:rPr lang="es-MX" dirty="0" smtClean="0"/>
              <a:t>nterfaz Grafica</a:t>
            </a:r>
            <a:endParaRPr lang="es-MX" dirty="0"/>
          </a:p>
        </p:txBody>
      </p:sp>
      <p:pic>
        <p:nvPicPr>
          <p:cNvPr id="6" name="5 Imagen" descr="Usuario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7" y="831652"/>
            <a:ext cx="3567875" cy="1828729"/>
          </a:xfrm>
          <a:prstGeom prst="rect">
            <a:avLst/>
          </a:prstGeom>
        </p:spPr>
      </p:pic>
      <p:pic>
        <p:nvPicPr>
          <p:cNvPr id="8" name="7 Imagen" descr="Docto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7" y="2852936"/>
            <a:ext cx="3567875" cy="2016224"/>
          </a:xfrm>
          <a:prstGeom prst="rect">
            <a:avLst/>
          </a:prstGeom>
        </p:spPr>
      </p:pic>
      <p:pic>
        <p:nvPicPr>
          <p:cNvPr id="9" name="8 Imagen" descr=" Agregar Usuari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077072"/>
            <a:ext cx="3810273" cy="2564266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733457" y="5086409"/>
            <a:ext cx="35385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 ingresara los nombres de los pacientes que se tiene en el día, después se ingresara el nombre a atender y al instante nos llevara a la medición. </a:t>
            </a:r>
            <a:r>
              <a:rPr lang="es-MX" sz="1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s-MX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152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436096" y="1124744"/>
            <a:ext cx="3008313" cy="3687763"/>
          </a:xfrm>
        </p:spPr>
        <p:txBody>
          <a:bodyPr>
            <a:normAutofit fontScale="92500"/>
          </a:bodyPr>
          <a:lstStyle/>
          <a:p>
            <a:pPr lvl="1"/>
            <a:r>
              <a:rPr lang="es-MX" sz="1300" dirty="0"/>
              <a:t>Si el uso se le dará en el hogar solamente se ir en la sección de agregar pacientes , donde se ingresan los nombres de los integrantes y posteriormente ingresar su nombre para realizar la medición.</a:t>
            </a:r>
          </a:p>
          <a:p>
            <a:pPr lvl="1"/>
            <a:r>
              <a:rPr lang="es-MX" sz="1300" dirty="0" smtClean="0"/>
              <a:t>Al dar clic en el botón Inicio, se </a:t>
            </a:r>
            <a:r>
              <a:rPr lang="es-MX" sz="1300" dirty="0"/>
              <a:t>activara la medición, para terminar dar clic en terminar. </a:t>
            </a:r>
          </a:p>
          <a:p>
            <a:pPr lvl="2"/>
            <a:r>
              <a:rPr lang="es-MX" sz="1300" dirty="0"/>
              <a:t>Nota. Antes de llevar acabo  la interacción del interfaz realizar la conexión en la computadora del </a:t>
            </a:r>
            <a:r>
              <a:rPr lang="es-MX" sz="1300" dirty="0" err="1"/>
              <a:t>Arduino</a:t>
            </a:r>
            <a:r>
              <a:rPr lang="es-MX" sz="1300" dirty="0"/>
              <a:t> y el </a:t>
            </a:r>
            <a:r>
              <a:rPr lang="es-MX" sz="1300" dirty="0" smtClean="0"/>
              <a:t>sensor (verificar el puerto en que esta el </a:t>
            </a:r>
            <a:r>
              <a:rPr lang="es-MX" sz="1300" dirty="0" err="1"/>
              <a:t>A</a:t>
            </a:r>
            <a:r>
              <a:rPr lang="es-MX" sz="1300" dirty="0" err="1" smtClean="0"/>
              <a:t>rduino</a:t>
            </a:r>
            <a:r>
              <a:rPr lang="es-MX" sz="1300" dirty="0" smtClean="0"/>
              <a:t>, se trabajo en COM3). </a:t>
            </a:r>
            <a:endParaRPr lang="es-MX" sz="1300" dirty="0"/>
          </a:p>
          <a:p>
            <a:endParaRPr lang="es-MX" dirty="0"/>
          </a:p>
        </p:txBody>
      </p:sp>
      <p:pic>
        <p:nvPicPr>
          <p:cNvPr id="3" name="2 Imagen" descr=" Agregar Usuari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50" y="836712"/>
            <a:ext cx="3810273" cy="256426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6" t="9718" r="12185" b="10240"/>
          <a:stretch/>
        </p:blipFill>
        <p:spPr bwMode="auto">
          <a:xfrm>
            <a:off x="710447" y="3573016"/>
            <a:ext cx="4344878" cy="260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79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364088" y="476672"/>
            <a:ext cx="3312368" cy="3687763"/>
          </a:xfrm>
        </p:spPr>
        <p:txBody>
          <a:bodyPr/>
          <a:lstStyle/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Primera ejecutar el programa realizado, al ejecutarse se mostrara un menú donde se seleccionaran las opciones a partir de números. </a:t>
            </a:r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Para ingresar la información se dará 1 como opción, posteriormente preguntara cuantos elementos ingresara; al  dar el numero de elementos nos pedirá nombre, edad y pulsos (los pulso son aquellos arrogados en la ventana del interfaz), se dará información así de todos los elementos realizados. </a:t>
            </a:r>
          </a:p>
          <a:p>
            <a:pPr algn="l"/>
            <a:endParaRPr lang="es-MX" dirty="0"/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80445"/>
            <a:ext cx="3959549" cy="1368152"/>
          </a:xfrm>
          <a:prstGeom prst="rect">
            <a:avLst/>
          </a:prstGeom>
        </p:spPr>
      </p:pic>
      <p:pic>
        <p:nvPicPr>
          <p:cNvPr id="8" name="7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76872"/>
            <a:ext cx="3960440" cy="2781688"/>
          </a:xfrm>
          <a:prstGeom prst="rect">
            <a:avLst/>
          </a:prstGeom>
        </p:spPr>
      </p:pic>
      <p:pic>
        <p:nvPicPr>
          <p:cNvPr id="9" name="8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293096"/>
            <a:ext cx="3528392" cy="2333951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1116061" y="5157192"/>
            <a:ext cx="3815534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MX" sz="1300" dirty="0">
                <a:latin typeface="+mj-lt"/>
              </a:rPr>
              <a:t>Al termino de dar la información, se vera el menú; si se quiere visualizar la información dada solamente dar el 2 como opción y se vera la información en forma de lista. </a:t>
            </a:r>
          </a:p>
          <a:p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39106" y="332656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Modo de uso del Programa en 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53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436097" y="2438400"/>
            <a:ext cx="3479304" cy="3687763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Automáticamente la información también se guardara en un archivo tipo </a:t>
            </a:r>
            <a:r>
              <a:rPr lang="es-MX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txt</a:t>
            </a:r>
            <a:r>
              <a:rPr lang="es-MX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donde se visualizara toda la información </a:t>
            </a:r>
            <a:r>
              <a:rPr lang="es-MX" sz="1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registrada cada vez  que se </a:t>
            </a:r>
            <a:r>
              <a:rPr lang="es-MX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ocupa la aplicación.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Finalmente para salir del programa solo se dará 3 como opción y se terminara la ejecución del programa</a:t>
            </a:r>
            <a:r>
              <a:rPr lang="es-MX" sz="1300" dirty="0"/>
              <a:t>. </a:t>
            </a:r>
          </a:p>
          <a:p>
            <a:pPr lvl="1"/>
            <a:endParaRPr lang="es-MX" dirty="0"/>
          </a:p>
          <a:p>
            <a:pPr algn="l"/>
            <a:endParaRPr lang="es-MX" dirty="0"/>
          </a:p>
        </p:txBody>
      </p:sp>
      <p:pic>
        <p:nvPicPr>
          <p:cNvPr id="8" name="7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474869"/>
            <a:ext cx="4429744" cy="1360305"/>
          </a:xfrm>
          <a:prstGeom prst="rect">
            <a:avLst/>
          </a:prstGeom>
        </p:spPr>
      </p:pic>
      <p:pic>
        <p:nvPicPr>
          <p:cNvPr id="10" name="9 Imagen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71"/>
          <a:stretch/>
        </p:blipFill>
        <p:spPr>
          <a:xfrm>
            <a:off x="5159990" y="404663"/>
            <a:ext cx="3391374" cy="996181"/>
          </a:xfrm>
          <a:prstGeom prst="rect">
            <a:avLst/>
          </a:prstGeom>
        </p:spPr>
      </p:pic>
      <p:pic>
        <p:nvPicPr>
          <p:cNvPr id="11" name="10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9869"/>
            <a:ext cx="336279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jecutivo">
  <a:themeElements>
    <a:clrScheme name="Ej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j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j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838</TotalTime>
  <Words>718</Words>
  <Application>Microsoft Office PowerPoint</Application>
  <PresentationFormat>Presentación en pantalla (4:3)</PresentationFormat>
  <Paragraphs>39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Ejecutivo</vt:lpstr>
      <vt:lpstr>HeartSalud</vt:lpstr>
      <vt:lpstr>¿Qué es?</vt:lpstr>
      <vt:lpstr>Contiene </vt:lpstr>
      <vt:lpstr>Función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Uso</vt:lpstr>
      <vt:lpstr>Aplicación</vt:lpstr>
      <vt:lpstr>Conclusión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HeartSalud</dc:title>
  <dc:creator>paviliondv4</dc:creator>
  <cp:lastModifiedBy>paviliondv4</cp:lastModifiedBy>
  <cp:revision>27</cp:revision>
  <dcterms:created xsi:type="dcterms:W3CDTF">2020-05-12T23:50:29Z</dcterms:created>
  <dcterms:modified xsi:type="dcterms:W3CDTF">2020-05-30T01:47:56Z</dcterms:modified>
</cp:coreProperties>
</file>